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</p:sldIdLst>
  <p:sldSz cx="10080625" cy="7559675"/>
  <p:notesSz cx="7559675" cy="106918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816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图片 36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图片 37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AU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A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A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DCF55715-AAC4-42E5-97E9-AC1972162562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altLang="zh-CN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Week3 update</a:t>
            </a:r>
          </a:p>
          <a:p>
            <a:pPr algn="ctr"/>
            <a:endParaRPr lang="en-AU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504000" y="255275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Objects detection on A6</a:t>
            </a:r>
          </a:p>
        </p:txBody>
      </p:sp>
      <p:sp>
        <p:nvSpPr>
          <p:cNvPr id="9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7" name="图片 96"/>
          <p:cNvPicPr/>
          <p:nvPr/>
        </p:nvPicPr>
        <p:blipFill>
          <a:blip r:embed="rId2"/>
          <a:stretch/>
        </p:blipFill>
        <p:spPr>
          <a:xfrm>
            <a:off x="1897957" y="1982481"/>
            <a:ext cx="7214158" cy="503761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COCO-Stuff </a:t>
            </a:r>
          </a:p>
        </p:txBody>
      </p:sp>
      <p:sp>
        <p:nvSpPr>
          <p:cNvPr id="9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House 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Door 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Roof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Window</a:t>
            </a:r>
          </a:p>
        </p:txBody>
      </p:sp>
      <p:pic>
        <p:nvPicPr>
          <p:cNvPr id="100" name="图片 99"/>
          <p:cNvPicPr/>
          <p:nvPr/>
        </p:nvPicPr>
        <p:blipFill>
          <a:blip r:embed="rId2"/>
          <a:stretch/>
        </p:blipFill>
        <p:spPr>
          <a:xfrm>
            <a:off x="4608000" y="1332360"/>
            <a:ext cx="5330160" cy="543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A1</a:t>
            </a:r>
          </a:p>
        </p:txBody>
      </p:sp>
      <p:sp>
        <p:nvSpPr>
          <p:cNvPr id="6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altLang="zh-CN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Predicted by Inception v3 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41.85% : palace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16.02% : patio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10.27% : picket fence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4.15% : pot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2.01% : flagpole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1.45% : restaurant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1.04% : library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0.94% : window shade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0.88% : monastery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0.67% : sliding door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pic>
        <p:nvPicPr>
          <p:cNvPr id="65" name="图片 64"/>
          <p:cNvPicPr/>
          <p:nvPr/>
        </p:nvPicPr>
        <p:blipFill>
          <a:blip r:embed="rId2"/>
          <a:stretch/>
        </p:blipFill>
        <p:spPr>
          <a:xfrm>
            <a:off x="5901122" y="2922035"/>
            <a:ext cx="3556500" cy="3031681"/>
          </a:xfrm>
          <a:prstGeom prst="rect">
            <a:avLst/>
          </a:prstGeom>
          <a:ln>
            <a:noFill/>
          </a:ln>
        </p:spPr>
      </p:pic>
      <p:sp>
        <p:nvSpPr>
          <p:cNvPr id="66" name="TextShape 3"/>
          <p:cNvSpPr txBox="1"/>
          <p:nvPr/>
        </p:nvSpPr>
        <p:spPr>
          <a:xfrm>
            <a:off x="5901122" y="2350056"/>
            <a:ext cx="3872969" cy="77174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PREDICTION by VGG16: palace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BD38A64-4F27-4262-AD33-A232578B077F}"/>
              </a:ext>
            </a:extLst>
          </p:cNvPr>
          <p:cNvSpPr/>
          <p:nvPr/>
        </p:nvSpPr>
        <p:spPr>
          <a:xfrm>
            <a:off x="6523186" y="6153480"/>
            <a:ext cx="24972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0" dirty="0">
                <a:solidFill>
                  <a:srgbClr val="000000"/>
                </a:solidFill>
                <a:effectLst/>
                <a:latin typeface="Helvetica Neue"/>
              </a:rPr>
              <a:t>Class Activation Map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A2</a:t>
            </a:r>
          </a:p>
        </p:txBody>
      </p:sp>
      <p:sp>
        <p:nvSpPr>
          <p:cNvPr id="6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10.87% : patio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9.25% : stone wall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7.59% : greenhouse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5.07% : picket fence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3.72% : thatch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3.40% : castle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3.20% : maze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2.87% : tile roof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2.33% : palace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1.67% : church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sp>
        <p:nvSpPr>
          <p:cNvPr id="69" name="TextShape 3"/>
          <p:cNvSpPr txBox="1"/>
          <p:nvPr/>
        </p:nvSpPr>
        <p:spPr>
          <a:xfrm>
            <a:off x="5976000" y="2160000"/>
            <a:ext cx="252936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PREDICTION: fountain</a:t>
            </a:r>
          </a:p>
        </p:txBody>
      </p:sp>
      <p:pic>
        <p:nvPicPr>
          <p:cNvPr id="70" name="图片 69"/>
          <p:cNvPicPr/>
          <p:nvPr/>
        </p:nvPicPr>
        <p:blipFill>
          <a:blip r:embed="rId2"/>
          <a:stretch/>
        </p:blipFill>
        <p:spPr>
          <a:xfrm>
            <a:off x="5709236" y="2897640"/>
            <a:ext cx="3766511" cy="280155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Part of A2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25.85% : church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8.82% : tile roof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8.61% : patio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4.05% : picket fence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3.04% : library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2.18% : palace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1.51% : flagpole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1.40% : thatch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1.36% : window shade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1.33% : monastery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sp>
        <p:nvSpPr>
          <p:cNvPr id="73" name="TextShape 3"/>
          <p:cNvSpPr txBox="1"/>
          <p:nvPr/>
        </p:nvSpPr>
        <p:spPr>
          <a:xfrm>
            <a:off x="5917977" y="2112392"/>
            <a:ext cx="240264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PREDICTION: church</a:t>
            </a:r>
          </a:p>
        </p:txBody>
      </p:sp>
      <p:pic>
        <p:nvPicPr>
          <p:cNvPr id="74" name="图片 73"/>
          <p:cNvPicPr/>
          <p:nvPr/>
        </p:nvPicPr>
        <p:blipFill>
          <a:blip r:embed="rId2"/>
          <a:stretch/>
        </p:blipFill>
        <p:spPr>
          <a:xfrm>
            <a:off x="5435425" y="2844316"/>
            <a:ext cx="4057200" cy="2923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A3</a:t>
            </a:r>
          </a:p>
        </p:txBody>
      </p:sp>
      <p:sp>
        <p:nvSpPr>
          <p:cNvPr id="7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56.45% : mobile home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12.01% : picket fence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4.33% : patio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2.85% : solar dish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1.51% : window screen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1.42% : boathouse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0.78% : worm fence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0.73% : flagpole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0.70% : bannister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0.70% : lakeside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pic>
        <p:nvPicPr>
          <p:cNvPr id="77" name="图片 76"/>
          <p:cNvPicPr/>
          <p:nvPr/>
        </p:nvPicPr>
        <p:blipFill>
          <a:blip r:embed="rId2"/>
          <a:stretch/>
        </p:blipFill>
        <p:spPr>
          <a:xfrm>
            <a:off x="5739972" y="2658815"/>
            <a:ext cx="3664982" cy="2604889"/>
          </a:xfrm>
          <a:prstGeom prst="rect">
            <a:avLst/>
          </a:prstGeom>
          <a:ln>
            <a:noFill/>
          </a:ln>
        </p:spPr>
      </p:pic>
      <p:sp>
        <p:nvSpPr>
          <p:cNvPr id="78" name="TextShape 3"/>
          <p:cNvSpPr txBox="1"/>
          <p:nvPr/>
        </p:nvSpPr>
        <p:spPr>
          <a:xfrm>
            <a:off x="6343139" y="2014674"/>
            <a:ext cx="221220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PREDICTION: patio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A4</a:t>
            </a:r>
          </a:p>
        </p:txBody>
      </p:sp>
      <p:sp>
        <p:nvSpPr>
          <p:cNvPr id="8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21.64% : maze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15.74% : palace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13.49% : fountain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6.95% : castle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6.50% : patio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5.75% : lakeside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3.21% : monastery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2.33% : tile roof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0.95% : bell cote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0.88% : sundial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sp>
        <p:nvSpPr>
          <p:cNvPr id="81" name="TextShape 3"/>
          <p:cNvSpPr txBox="1"/>
          <p:nvPr/>
        </p:nvSpPr>
        <p:spPr>
          <a:xfrm>
            <a:off x="5832000" y="2088000"/>
            <a:ext cx="227628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PREDICTION: maze</a:t>
            </a:r>
          </a:p>
        </p:txBody>
      </p:sp>
      <p:pic>
        <p:nvPicPr>
          <p:cNvPr id="82" name="图片 81"/>
          <p:cNvPicPr/>
          <p:nvPr/>
        </p:nvPicPr>
        <p:blipFill>
          <a:blip r:embed="rId2"/>
          <a:stretch/>
        </p:blipFill>
        <p:spPr>
          <a:xfrm>
            <a:off x="5386507" y="2911680"/>
            <a:ext cx="3854311" cy="221331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Part of A4</a:t>
            </a:r>
          </a:p>
        </p:txBody>
      </p:sp>
      <p:sp>
        <p:nvSpPr>
          <p:cNvPr id="8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42.59% : patio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9.99% : tile roof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8.23% : picket fence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2.50% : window screen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2.42% : greenhouse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2.05% : lakeside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1.96% : pot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1.46% : thatch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1.35% : church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1.35% : flagpole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pic>
        <p:nvPicPr>
          <p:cNvPr id="85" name="图片 84"/>
          <p:cNvPicPr/>
          <p:nvPr/>
        </p:nvPicPr>
        <p:blipFill>
          <a:blip r:embed="rId2"/>
          <a:stretch/>
        </p:blipFill>
        <p:spPr>
          <a:xfrm>
            <a:off x="5912801" y="3128781"/>
            <a:ext cx="3726188" cy="1363436"/>
          </a:xfrm>
          <a:prstGeom prst="rect">
            <a:avLst/>
          </a:prstGeom>
          <a:ln>
            <a:noFill/>
          </a:ln>
        </p:spPr>
      </p:pic>
      <p:sp>
        <p:nvSpPr>
          <p:cNvPr id="86" name="TextShape 3"/>
          <p:cNvSpPr txBox="1"/>
          <p:nvPr/>
        </p:nvSpPr>
        <p:spPr>
          <a:xfrm>
            <a:off x="6081849" y="2140336"/>
            <a:ext cx="299844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PREDICTION: </a:t>
            </a:r>
            <a:r>
              <a:rPr lang="en-AU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picket_fence</a:t>
            </a:r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A5</a:t>
            </a:r>
          </a:p>
        </p:txBody>
      </p:sp>
      <p:sp>
        <p:nvSpPr>
          <p:cNvPr id="8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11.81% : tile roof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9.04% : monastery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7.12% : alp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5.77% : patio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4.08% : library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2.89% : lakeside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2.68% : palace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1.76% : solar dish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1.75% : window screen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1.73% : prison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sp>
        <p:nvSpPr>
          <p:cNvPr id="89" name="TextShape 3"/>
          <p:cNvSpPr txBox="1"/>
          <p:nvPr/>
        </p:nvSpPr>
        <p:spPr>
          <a:xfrm>
            <a:off x="6161869" y="2097326"/>
            <a:ext cx="238896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PREDICTION: palace</a:t>
            </a:r>
          </a:p>
        </p:txBody>
      </p:sp>
      <p:pic>
        <p:nvPicPr>
          <p:cNvPr id="90" name="图片 89"/>
          <p:cNvPicPr/>
          <p:nvPr/>
        </p:nvPicPr>
        <p:blipFill>
          <a:blip r:embed="rId2"/>
          <a:stretch/>
        </p:blipFill>
        <p:spPr>
          <a:xfrm>
            <a:off x="5394192" y="2678165"/>
            <a:ext cx="4115568" cy="2566189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A6</a:t>
            </a:r>
          </a:p>
        </p:txBody>
      </p:sp>
      <p:sp>
        <p:nvSpPr>
          <p:cNvPr id="9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67.21% : mobile home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20.53% : boathouse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0.92% : bannister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0.78% : window screen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0.41% : window shade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0.26% : lakeside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0.24% : paddlewheel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0.17% : greenhouse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0.16% : picket fence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0.15% : patio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sp>
        <p:nvSpPr>
          <p:cNvPr id="93" name="TextShape 3"/>
          <p:cNvSpPr txBox="1"/>
          <p:nvPr/>
        </p:nvSpPr>
        <p:spPr>
          <a:xfrm>
            <a:off x="5976000" y="2268637"/>
            <a:ext cx="3866040" cy="498077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PREDICTION: </a:t>
            </a:r>
            <a:r>
              <a:rPr lang="en-AU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mobile_home</a:t>
            </a:r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4" name="图片 93"/>
          <p:cNvPicPr/>
          <p:nvPr/>
        </p:nvPicPr>
        <p:blipFill>
          <a:blip r:embed="rId2"/>
          <a:stretch/>
        </p:blipFill>
        <p:spPr>
          <a:xfrm>
            <a:off x="6031966" y="3266311"/>
            <a:ext cx="3418188" cy="1851298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502</TotalTime>
  <Words>480</Words>
  <Application>Microsoft Office PowerPoint</Application>
  <PresentationFormat>自定义</PresentationFormat>
  <Paragraphs>113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DejaVu Sans</vt:lpstr>
      <vt:lpstr>Helvetica Neue</vt:lpstr>
      <vt:lpstr>Arial</vt:lpstr>
      <vt:lpstr>Symbol</vt:lpstr>
      <vt:lpstr>Times New Roman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lyc</dc:creator>
  <dc:description/>
  <cp:lastModifiedBy>lyc</cp:lastModifiedBy>
  <cp:revision>14</cp:revision>
  <dcterms:created xsi:type="dcterms:W3CDTF">2018-03-09T08:19:59Z</dcterms:created>
  <dcterms:modified xsi:type="dcterms:W3CDTF">2018-03-09T06:20:02Z</dcterms:modified>
  <dc:language>en-AU</dc:language>
</cp:coreProperties>
</file>